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9" r:id="rId18"/>
    <p:sldId id="28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60D21E-80E4-4C89-8D6B-C2AEB7318A4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B9C079-1009-4C96-9157-83338D713AE8}">
      <dgm:prSet phldrT="[Текст]"/>
      <dgm:spPr/>
      <dgm:t>
        <a:bodyPr/>
        <a:lstStyle/>
        <a:p>
          <a:pPr algn="ctr"/>
          <a:r>
            <a:rPr lang="ru-RU" dirty="0" smtClean="0"/>
            <a:t>Имплицитное обучения</a:t>
          </a:r>
          <a:endParaRPr lang="ru-RU" dirty="0"/>
        </a:p>
      </dgm:t>
    </dgm:pt>
    <dgm:pt modelId="{DFFE7FE9-3C81-4183-B782-AD66ED7B89AB}" type="parTrans" cxnId="{67CC698A-9C1B-43FF-BB10-E786D127983C}">
      <dgm:prSet/>
      <dgm:spPr/>
      <dgm:t>
        <a:bodyPr/>
        <a:lstStyle/>
        <a:p>
          <a:endParaRPr lang="ru-RU"/>
        </a:p>
      </dgm:t>
    </dgm:pt>
    <dgm:pt modelId="{3C2312EE-3D38-4069-9FAC-74F6B4223B52}" type="sibTrans" cxnId="{67CC698A-9C1B-43FF-BB10-E786D127983C}">
      <dgm:prSet/>
      <dgm:spPr/>
      <dgm:t>
        <a:bodyPr/>
        <a:lstStyle/>
        <a:p>
          <a:endParaRPr lang="ru-RU"/>
        </a:p>
      </dgm:t>
    </dgm:pt>
    <dgm:pt modelId="{148ABCFC-3CF3-4B84-9E17-2BE3B52A66AB}">
      <dgm:prSet phldrT="[Текст]"/>
      <dgm:spPr/>
      <dgm:t>
        <a:bodyPr/>
        <a:lstStyle/>
        <a:p>
          <a:pPr algn="ctr"/>
          <a:r>
            <a:rPr lang="ru-RU" dirty="0" smtClean="0"/>
            <a:t>Разработка Ф.Н. Козырева, РХГА</a:t>
          </a:r>
          <a:endParaRPr lang="ru-RU" dirty="0"/>
        </a:p>
      </dgm:t>
    </dgm:pt>
    <dgm:pt modelId="{E824995B-C81C-4528-A1E0-ADA82FABE54E}" type="parTrans" cxnId="{7792BF8F-F480-4846-BABD-CF1078EEFF0E}">
      <dgm:prSet/>
      <dgm:spPr/>
      <dgm:t>
        <a:bodyPr/>
        <a:lstStyle/>
        <a:p>
          <a:endParaRPr lang="ru-RU"/>
        </a:p>
      </dgm:t>
    </dgm:pt>
    <dgm:pt modelId="{2E1A5956-9E9A-4A81-9CEE-E05BE31847A0}" type="sibTrans" cxnId="{7792BF8F-F480-4846-BABD-CF1078EEFF0E}">
      <dgm:prSet/>
      <dgm:spPr/>
      <dgm:t>
        <a:bodyPr/>
        <a:lstStyle/>
        <a:p>
          <a:endParaRPr lang="ru-RU"/>
        </a:p>
      </dgm:t>
    </dgm:pt>
    <dgm:pt modelId="{23DE0DCA-593F-4822-BBE3-4B61F10243DB}">
      <dgm:prSet phldrT="[Текст]"/>
      <dgm:spPr/>
      <dgm:t>
        <a:bodyPr/>
        <a:lstStyle/>
        <a:p>
          <a:pPr algn="ctr"/>
          <a:r>
            <a:rPr lang="ru-RU" dirty="0" smtClean="0"/>
            <a:t>Искусственные разработки в виду введения курса ОРКСЭ</a:t>
          </a:r>
          <a:endParaRPr lang="ru-RU" dirty="0"/>
        </a:p>
      </dgm:t>
    </dgm:pt>
    <dgm:pt modelId="{65D3BDC5-CECF-4FE2-A793-ACB2506FE7B1}" type="parTrans" cxnId="{DD3EDD16-5CA5-4480-AFFE-80C7AF714E0F}">
      <dgm:prSet/>
      <dgm:spPr/>
      <dgm:t>
        <a:bodyPr/>
        <a:lstStyle/>
        <a:p>
          <a:endParaRPr lang="ru-RU"/>
        </a:p>
      </dgm:t>
    </dgm:pt>
    <dgm:pt modelId="{B4A6A1DA-74CB-4CD7-BFAC-F157B4ABD5CD}" type="sibTrans" cxnId="{DD3EDD16-5CA5-4480-AFFE-80C7AF714E0F}">
      <dgm:prSet/>
      <dgm:spPr/>
      <dgm:t>
        <a:bodyPr/>
        <a:lstStyle/>
        <a:p>
          <a:endParaRPr lang="ru-RU"/>
        </a:p>
      </dgm:t>
    </dgm:pt>
    <dgm:pt modelId="{A915CD58-F621-46E2-A905-F69944C68C5C}" type="pres">
      <dgm:prSet presAssocID="{0C60D21E-80E4-4C89-8D6B-C2AEB7318A4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52D3AF0-A11A-4123-98E7-DA5556819467}" type="pres">
      <dgm:prSet presAssocID="{0C60D21E-80E4-4C89-8D6B-C2AEB7318A42}" presName="Name1" presStyleCnt="0"/>
      <dgm:spPr/>
    </dgm:pt>
    <dgm:pt modelId="{564FDD6D-66EA-441C-B706-C07E9C3A3656}" type="pres">
      <dgm:prSet presAssocID="{0C60D21E-80E4-4C89-8D6B-C2AEB7318A42}" presName="cycle" presStyleCnt="0"/>
      <dgm:spPr/>
    </dgm:pt>
    <dgm:pt modelId="{A32BDB83-FBE2-4DF9-B8F0-2D175065E8A1}" type="pres">
      <dgm:prSet presAssocID="{0C60D21E-80E4-4C89-8D6B-C2AEB7318A42}" presName="srcNode" presStyleLbl="node1" presStyleIdx="0" presStyleCnt="3"/>
      <dgm:spPr/>
    </dgm:pt>
    <dgm:pt modelId="{9D24C2B8-3906-4918-9E53-0C13C99576BD}" type="pres">
      <dgm:prSet presAssocID="{0C60D21E-80E4-4C89-8D6B-C2AEB7318A42}" presName="conn" presStyleLbl="parChTrans1D2" presStyleIdx="0" presStyleCnt="1"/>
      <dgm:spPr/>
      <dgm:t>
        <a:bodyPr/>
        <a:lstStyle/>
        <a:p>
          <a:endParaRPr lang="ru-RU"/>
        </a:p>
      </dgm:t>
    </dgm:pt>
    <dgm:pt modelId="{FC7D825B-8E92-436F-8CF5-EB8223695FE7}" type="pres">
      <dgm:prSet presAssocID="{0C60D21E-80E4-4C89-8D6B-C2AEB7318A42}" presName="extraNode" presStyleLbl="node1" presStyleIdx="0" presStyleCnt="3"/>
      <dgm:spPr/>
    </dgm:pt>
    <dgm:pt modelId="{E6FE29F8-A0E4-4386-B689-31B9CD015E68}" type="pres">
      <dgm:prSet presAssocID="{0C60D21E-80E4-4C89-8D6B-C2AEB7318A42}" presName="dstNode" presStyleLbl="node1" presStyleIdx="0" presStyleCnt="3"/>
      <dgm:spPr/>
    </dgm:pt>
    <dgm:pt modelId="{7488FAD5-29AC-4701-842D-277A48E3338A}" type="pres">
      <dgm:prSet presAssocID="{07B9C079-1009-4C96-9157-83338D713AE8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1593D-12D1-4716-9EEE-857EE34A69EE}" type="pres">
      <dgm:prSet presAssocID="{07B9C079-1009-4C96-9157-83338D713AE8}" presName="accent_1" presStyleCnt="0"/>
      <dgm:spPr/>
    </dgm:pt>
    <dgm:pt modelId="{44C14649-8A58-4E62-B2EB-B67C47EE747A}" type="pres">
      <dgm:prSet presAssocID="{07B9C079-1009-4C96-9157-83338D713AE8}" presName="accentRepeatNode" presStyleLbl="solidFgAcc1" presStyleIdx="0" presStyleCnt="3"/>
      <dgm:spPr/>
    </dgm:pt>
    <dgm:pt modelId="{73A079EA-B6B1-47CB-A7C9-729835B36BB7}" type="pres">
      <dgm:prSet presAssocID="{148ABCFC-3CF3-4B84-9E17-2BE3B52A66A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8333F-0DD8-41F8-BB44-FBC2873F9A23}" type="pres">
      <dgm:prSet presAssocID="{148ABCFC-3CF3-4B84-9E17-2BE3B52A66AB}" presName="accent_2" presStyleCnt="0"/>
      <dgm:spPr/>
    </dgm:pt>
    <dgm:pt modelId="{A2698695-CB15-409F-9539-E24392CCC65B}" type="pres">
      <dgm:prSet presAssocID="{148ABCFC-3CF3-4B84-9E17-2BE3B52A66AB}" presName="accentRepeatNode" presStyleLbl="solidFgAcc1" presStyleIdx="1" presStyleCnt="3"/>
      <dgm:spPr/>
    </dgm:pt>
    <dgm:pt modelId="{93C4DC6C-2905-4F77-86DA-5A1CF6E48EDF}" type="pres">
      <dgm:prSet presAssocID="{23DE0DCA-593F-4822-BBE3-4B61F10243D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DE4FE-6D70-47B5-B102-AA9B2CA79400}" type="pres">
      <dgm:prSet presAssocID="{23DE0DCA-593F-4822-BBE3-4B61F10243DB}" presName="accent_3" presStyleCnt="0"/>
      <dgm:spPr/>
    </dgm:pt>
    <dgm:pt modelId="{3AB539DB-0FDA-4AC3-A9D5-DEEEAC4C4161}" type="pres">
      <dgm:prSet presAssocID="{23DE0DCA-593F-4822-BBE3-4B61F10243DB}" presName="accentRepeatNode" presStyleLbl="solidFgAcc1" presStyleIdx="2" presStyleCnt="3"/>
      <dgm:spPr/>
    </dgm:pt>
  </dgm:ptLst>
  <dgm:cxnLst>
    <dgm:cxn modelId="{67CC698A-9C1B-43FF-BB10-E786D127983C}" srcId="{0C60D21E-80E4-4C89-8D6B-C2AEB7318A42}" destId="{07B9C079-1009-4C96-9157-83338D713AE8}" srcOrd="0" destOrd="0" parTransId="{DFFE7FE9-3C81-4183-B782-AD66ED7B89AB}" sibTransId="{3C2312EE-3D38-4069-9FAC-74F6B4223B52}"/>
    <dgm:cxn modelId="{EC2C1600-C0F6-44F4-98B8-88CEDF12F411}" type="presOf" srcId="{0C60D21E-80E4-4C89-8D6B-C2AEB7318A42}" destId="{A915CD58-F621-46E2-A905-F69944C68C5C}" srcOrd="0" destOrd="0" presId="urn:microsoft.com/office/officeart/2008/layout/VerticalCurvedList"/>
    <dgm:cxn modelId="{50F8D8DA-900E-415A-A80A-F4FF569074E6}" type="presOf" srcId="{148ABCFC-3CF3-4B84-9E17-2BE3B52A66AB}" destId="{73A079EA-B6B1-47CB-A7C9-729835B36BB7}" srcOrd="0" destOrd="0" presId="urn:microsoft.com/office/officeart/2008/layout/VerticalCurvedList"/>
    <dgm:cxn modelId="{67E37249-2963-4A68-946E-7A19DA3066C1}" type="presOf" srcId="{23DE0DCA-593F-4822-BBE3-4B61F10243DB}" destId="{93C4DC6C-2905-4F77-86DA-5A1CF6E48EDF}" srcOrd="0" destOrd="0" presId="urn:microsoft.com/office/officeart/2008/layout/VerticalCurvedList"/>
    <dgm:cxn modelId="{30D847C6-CF86-4757-B747-C682A0EFF14F}" type="presOf" srcId="{07B9C079-1009-4C96-9157-83338D713AE8}" destId="{7488FAD5-29AC-4701-842D-277A48E3338A}" srcOrd="0" destOrd="0" presId="urn:microsoft.com/office/officeart/2008/layout/VerticalCurvedList"/>
    <dgm:cxn modelId="{DD3EDD16-5CA5-4480-AFFE-80C7AF714E0F}" srcId="{0C60D21E-80E4-4C89-8D6B-C2AEB7318A42}" destId="{23DE0DCA-593F-4822-BBE3-4B61F10243DB}" srcOrd="2" destOrd="0" parTransId="{65D3BDC5-CECF-4FE2-A793-ACB2506FE7B1}" sibTransId="{B4A6A1DA-74CB-4CD7-BFAC-F157B4ABD5CD}"/>
    <dgm:cxn modelId="{7792BF8F-F480-4846-BABD-CF1078EEFF0E}" srcId="{0C60D21E-80E4-4C89-8D6B-C2AEB7318A42}" destId="{148ABCFC-3CF3-4B84-9E17-2BE3B52A66AB}" srcOrd="1" destOrd="0" parTransId="{E824995B-C81C-4528-A1E0-ADA82FABE54E}" sibTransId="{2E1A5956-9E9A-4A81-9CEE-E05BE31847A0}"/>
    <dgm:cxn modelId="{8ECD140B-EC82-4982-B3FB-372B68FC2270}" type="presOf" srcId="{3C2312EE-3D38-4069-9FAC-74F6B4223B52}" destId="{9D24C2B8-3906-4918-9E53-0C13C99576BD}" srcOrd="0" destOrd="0" presId="urn:microsoft.com/office/officeart/2008/layout/VerticalCurvedList"/>
    <dgm:cxn modelId="{C830C90A-36B8-4E9C-A745-70D69692AA89}" type="presParOf" srcId="{A915CD58-F621-46E2-A905-F69944C68C5C}" destId="{652D3AF0-A11A-4123-98E7-DA5556819467}" srcOrd="0" destOrd="0" presId="urn:microsoft.com/office/officeart/2008/layout/VerticalCurvedList"/>
    <dgm:cxn modelId="{319FEF5B-94F7-4D43-95FA-D6C59EF99261}" type="presParOf" srcId="{652D3AF0-A11A-4123-98E7-DA5556819467}" destId="{564FDD6D-66EA-441C-B706-C07E9C3A3656}" srcOrd="0" destOrd="0" presId="urn:microsoft.com/office/officeart/2008/layout/VerticalCurvedList"/>
    <dgm:cxn modelId="{E99061CA-DA15-4386-B4D5-BDFF2720DA8C}" type="presParOf" srcId="{564FDD6D-66EA-441C-B706-C07E9C3A3656}" destId="{A32BDB83-FBE2-4DF9-B8F0-2D175065E8A1}" srcOrd="0" destOrd="0" presId="urn:microsoft.com/office/officeart/2008/layout/VerticalCurvedList"/>
    <dgm:cxn modelId="{9E150FAB-FD95-41DD-BE95-4BBA388B113D}" type="presParOf" srcId="{564FDD6D-66EA-441C-B706-C07E9C3A3656}" destId="{9D24C2B8-3906-4918-9E53-0C13C99576BD}" srcOrd="1" destOrd="0" presId="urn:microsoft.com/office/officeart/2008/layout/VerticalCurvedList"/>
    <dgm:cxn modelId="{9CFCCF8C-D323-42FE-BE85-4C6A2807B57D}" type="presParOf" srcId="{564FDD6D-66EA-441C-B706-C07E9C3A3656}" destId="{FC7D825B-8E92-436F-8CF5-EB8223695FE7}" srcOrd="2" destOrd="0" presId="urn:microsoft.com/office/officeart/2008/layout/VerticalCurvedList"/>
    <dgm:cxn modelId="{10209D42-DE20-4C8D-A22E-1D2710948CEA}" type="presParOf" srcId="{564FDD6D-66EA-441C-B706-C07E9C3A3656}" destId="{E6FE29F8-A0E4-4386-B689-31B9CD015E68}" srcOrd="3" destOrd="0" presId="urn:microsoft.com/office/officeart/2008/layout/VerticalCurvedList"/>
    <dgm:cxn modelId="{FCF2614B-C8F3-4061-97DE-4C227D37E1AD}" type="presParOf" srcId="{652D3AF0-A11A-4123-98E7-DA5556819467}" destId="{7488FAD5-29AC-4701-842D-277A48E3338A}" srcOrd="1" destOrd="0" presId="urn:microsoft.com/office/officeart/2008/layout/VerticalCurvedList"/>
    <dgm:cxn modelId="{9132D926-31C9-4DD8-9F66-BC25996222F0}" type="presParOf" srcId="{652D3AF0-A11A-4123-98E7-DA5556819467}" destId="{1B11593D-12D1-4716-9EEE-857EE34A69EE}" srcOrd="2" destOrd="0" presId="urn:microsoft.com/office/officeart/2008/layout/VerticalCurvedList"/>
    <dgm:cxn modelId="{ADC78A79-4F97-4943-9403-77F2AA9CA504}" type="presParOf" srcId="{1B11593D-12D1-4716-9EEE-857EE34A69EE}" destId="{44C14649-8A58-4E62-B2EB-B67C47EE747A}" srcOrd="0" destOrd="0" presId="urn:microsoft.com/office/officeart/2008/layout/VerticalCurvedList"/>
    <dgm:cxn modelId="{9B002114-DDDD-4384-9A68-61FFBB99492A}" type="presParOf" srcId="{652D3AF0-A11A-4123-98E7-DA5556819467}" destId="{73A079EA-B6B1-47CB-A7C9-729835B36BB7}" srcOrd="3" destOrd="0" presId="urn:microsoft.com/office/officeart/2008/layout/VerticalCurvedList"/>
    <dgm:cxn modelId="{057E71D7-7EA7-4267-8CF9-796893DE81F0}" type="presParOf" srcId="{652D3AF0-A11A-4123-98E7-DA5556819467}" destId="{35D8333F-0DD8-41F8-BB44-FBC2873F9A23}" srcOrd="4" destOrd="0" presId="urn:microsoft.com/office/officeart/2008/layout/VerticalCurvedList"/>
    <dgm:cxn modelId="{CF13F30C-9B7E-441E-8FBA-89D2D80AEB19}" type="presParOf" srcId="{35D8333F-0DD8-41F8-BB44-FBC2873F9A23}" destId="{A2698695-CB15-409F-9539-E24392CCC65B}" srcOrd="0" destOrd="0" presId="urn:microsoft.com/office/officeart/2008/layout/VerticalCurvedList"/>
    <dgm:cxn modelId="{06F708CD-BDC2-4A30-8322-4341A7AE1A22}" type="presParOf" srcId="{652D3AF0-A11A-4123-98E7-DA5556819467}" destId="{93C4DC6C-2905-4F77-86DA-5A1CF6E48EDF}" srcOrd="5" destOrd="0" presId="urn:microsoft.com/office/officeart/2008/layout/VerticalCurvedList"/>
    <dgm:cxn modelId="{D357E8AF-79BB-4AE3-AF28-D40F9A120082}" type="presParOf" srcId="{652D3AF0-A11A-4123-98E7-DA5556819467}" destId="{ACADE4FE-6D70-47B5-B102-AA9B2CA79400}" srcOrd="6" destOrd="0" presId="urn:microsoft.com/office/officeart/2008/layout/VerticalCurvedList"/>
    <dgm:cxn modelId="{BC8FC3A2-2620-4FFF-88D9-CA4DBBCABD3D}" type="presParOf" srcId="{ACADE4FE-6D70-47B5-B102-AA9B2CA79400}" destId="{3AB539DB-0FDA-4AC3-A9D5-DEEEAC4C416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855CFC-52E0-4C24-8F22-112A8A0D48AF}" type="doc">
      <dgm:prSet loTypeId="urn:microsoft.com/office/officeart/2009/layout/CircleArrowProcess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42DB9F9-7B47-4369-B6E6-E93A420A0317}">
      <dgm:prSet phldrT="[Текст]" custT="1"/>
      <dgm:spPr/>
      <dgm:t>
        <a:bodyPr/>
        <a:lstStyle/>
        <a:p>
          <a:r>
            <a:rPr lang="ru-RU" sz="2500" dirty="0" err="1" smtClean="0"/>
            <a:t>христология</a:t>
          </a:r>
          <a:endParaRPr lang="ru-RU" sz="2500" dirty="0"/>
        </a:p>
      </dgm:t>
    </dgm:pt>
    <dgm:pt modelId="{E038C9FD-46EF-4DDB-BD61-5BB4BD63D23B}" type="parTrans" cxnId="{61D2CE22-53BF-47D0-B3ED-6F8D07ED72B0}">
      <dgm:prSet/>
      <dgm:spPr/>
      <dgm:t>
        <a:bodyPr/>
        <a:lstStyle/>
        <a:p>
          <a:endParaRPr lang="ru-RU"/>
        </a:p>
      </dgm:t>
    </dgm:pt>
    <dgm:pt modelId="{014D2C6C-DB9D-4B51-9769-C3A4FF2978F6}" type="sibTrans" cxnId="{61D2CE22-53BF-47D0-B3ED-6F8D07ED72B0}">
      <dgm:prSet/>
      <dgm:spPr/>
      <dgm:t>
        <a:bodyPr/>
        <a:lstStyle/>
        <a:p>
          <a:endParaRPr lang="ru-RU"/>
        </a:p>
      </dgm:t>
    </dgm:pt>
    <dgm:pt modelId="{175E6C2F-F516-43DB-B92F-FBD0100C542C}">
      <dgm:prSet phldrT="[Текст]" custT="1"/>
      <dgm:spPr/>
      <dgm:t>
        <a:bodyPr/>
        <a:lstStyle/>
        <a:p>
          <a:r>
            <a:rPr lang="ru-RU" sz="2500" dirty="0" smtClean="0"/>
            <a:t>антропология</a:t>
          </a:r>
          <a:endParaRPr lang="ru-RU" sz="2500" dirty="0"/>
        </a:p>
      </dgm:t>
    </dgm:pt>
    <dgm:pt modelId="{EEC197FF-A2C5-4088-8803-7E533EE34759}" type="parTrans" cxnId="{2390F8C7-8B7D-400A-A8EF-CBCBE1924279}">
      <dgm:prSet/>
      <dgm:spPr/>
      <dgm:t>
        <a:bodyPr/>
        <a:lstStyle/>
        <a:p>
          <a:endParaRPr lang="ru-RU"/>
        </a:p>
      </dgm:t>
    </dgm:pt>
    <dgm:pt modelId="{8CDA4542-A868-47F8-B5B4-153D744669B2}" type="sibTrans" cxnId="{2390F8C7-8B7D-400A-A8EF-CBCBE1924279}">
      <dgm:prSet/>
      <dgm:spPr/>
      <dgm:t>
        <a:bodyPr/>
        <a:lstStyle/>
        <a:p>
          <a:endParaRPr lang="ru-RU"/>
        </a:p>
      </dgm:t>
    </dgm:pt>
    <dgm:pt modelId="{D0B85D50-00CC-4549-A59E-6DA0E9251555}">
      <dgm:prSet phldrT="[Текст]" custT="1"/>
      <dgm:spPr/>
      <dgm:t>
        <a:bodyPr/>
        <a:lstStyle/>
        <a:p>
          <a:r>
            <a:rPr lang="ru-RU" sz="2500" dirty="0" err="1" smtClean="0"/>
            <a:t>сотерология</a:t>
          </a:r>
          <a:endParaRPr lang="ru-RU" sz="2500" dirty="0"/>
        </a:p>
      </dgm:t>
    </dgm:pt>
    <dgm:pt modelId="{D84D04A0-2B35-484F-A208-83F78E49A71C}" type="parTrans" cxnId="{B44858BB-CE64-48B4-8725-48AB3EA98DF6}">
      <dgm:prSet/>
      <dgm:spPr/>
      <dgm:t>
        <a:bodyPr/>
        <a:lstStyle/>
        <a:p>
          <a:endParaRPr lang="ru-RU"/>
        </a:p>
      </dgm:t>
    </dgm:pt>
    <dgm:pt modelId="{77B9A408-C148-4439-9D74-CE19458419C5}" type="sibTrans" cxnId="{B44858BB-CE64-48B4-8725-48AB3EA98DF6}">
      <dgm:prSet/>
      <dgm:spPr/>
      <dgm:t>
        <a:bodyPr/>
        <a:lstStyle/>
        <a:p>
          <a:endParaRPr lang="ru-RU"/>
        </a:p>
      </dgm:t>
    </dgm:pt>
    <dgm:pt modelId="{4BDCE2AB-194A-4FB2-BF14-85A69B10EC90}" type="pres">
      <dgm:prSet presAssocID="{AC855CFC-52E0-4C24-8F22-112A8A0D48A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9B2A006-B38F-457B-88B1-2151DBFC5233}" type="pres">
      <dgm:prSet presAssocID="{A42DB9F9-7B47-4369-B6E6-E93A420A0317}" presName="Accent1" presStyleCnt="0"/>
      <dgm:spPr/>
    </dgm:pt>
    <dgm:pt modelId="{BFD0CED9-85CB-4954-8A3A-0F95D96B6D25}" type="pres">
      <dgm:prSet presAssocID="{A42DB9F9-7B47-4369-B6E6-E93A420A0317}" presName="Accent" presStyleLbl="node1" presStyleIdx="0" presStyleCnt="3" custScaleX="135018" custScaleY="128199" custLinFactNeighborX="2708" custLinFactNeighborY="-962"/>
      <dgm:spPr/>
    </dgm:pt>
    <dgm:pt modelId="{1A202D18-C961-4731-84DF-B103FD79E434}" type="pres">
      <dgm:prSet presAssocID="{A42DB9F9-7B47-4369-B6E6-E93A420A0317}" presName="Parent1" presStyleLbl="revTx" presStyleIdx="0" presStyleCnt="3" custScaleX="164397" custLinFactNeighborX="5405" custLinFactNeighborY="-5169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0FDE7-D88B-4BE9-8B0C-F5B25B02696E}" type="pres">
      <dgm:prSet presAssocID="{175E6C2F-F516-43DB-B92F-FBD0100C542C}" presName="Accent2" presStyleCnt="0"/>
      <dgm:spPr/>
    </dgm:pt>
    <dgm:pt modelId="{9DA82330-1851-439D-B77C-14C407FC0644}" type="pres">
      <dgm:prSet presAssocID="{175E6C2F-F516-43DB-B92F-FBD0100C542C}" presName="Accent" presStyleLbl="node1" presStyleIdx="1" presStyleCnt="3" custScaleX="134453" custScaleY="124325"/>
      <dgm:spPr/>
    </dgm:pt>
    <dgm:pt modelId="{CA8922FF-8E10-4E5D-937C-D473158C7171}" type="pres">
      <dgm:prSet presAssocID="{175E6C2F-F516-43DB-B92F-FBD0100C542C}" presName="Parent2" presStyleLbl="revTx" presStyleIdx="1" presStyleCnt="3" custScaleX="191483" custLinFactNeighborX="-16760" custLinFactNeighborY="-3448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54413B-1E6D-4FAD-A643-F60335ACD2A5}" type="pres">
      <dgm:prSet presAssocID="{D0B85D50-00CC-4549-A59E-6DA0E9251555}" presName="Accent3" presStyleCnt="0"/>
      <dgm:spPr/>
    </dgm:pt>
    <dgm:pt modelId="{57EA3B0E-4E57-4112-9720-4D927F2568D1}" type="pres">
      <dgm:prSet presAssocID="{D0B85D50-00CC-4549-A59E-6DA0E9251555}" presName="Accent" presStyleLbl="node1" presStyleIdx="2" presStyleCnt="3" custScaleX="131598" custScaleY="131235"/>
      <dgm:spPr/>
    </dgm:pt>
    <dgm:pt modelId="{5A8659F8-CACB-4581-A9CC-9D78DD65D1CA}" type="pres">
      <dgm:prSet presAssocID="{D0B85D50-00CC-4549-A59E-6DA0E9251555}" presName="Parent3" presStyleLbl="revTx" presStyleIdx="2" presStyleCnt="3" custScaleX="24341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2D30A-332D-4D01-A9E1-D31716E6A50A}" type="presOf" srcId="{A42DB9F9-7B47-4369-B6E6-E93A420A0317}" destId="{1A202D18-C961-4731-84DF-B103FD79E434}" srcOrd="0" destOrd="0" presId="urn:microsoft.com/office/officeart/2009/layout/CircleArrowProcess"/>
    <dgm:cxn modelId="{27AE8479-F05A-47E8-ABCE-87A42B71BF63}" type="presOf" srcId="{D0B85D50-00CC-4549-A59E-6DA0E9251555}" destId="{5A8659F8-CACB-4581-A9CC-9D78DD65D1CA}" srcOrd="0" destOrd="0" presId="urn:microsoft.com/office/officeart/2009/layout/CircleArrowProcess"/>
    <dgm:cxn modelId="{2390F8C7-8B7D-400A-A8EF-CBCBE1924279}" srcId="{AC855CFC-52E0-4C24-8F22-112A8A0D48AF}" destId="{175E6C2F-F516-43DB-B92F-FBD0100C542C}" srcOrd="1" destOrd="0" parTransId="{EEC197FF-A2C5-4088-8803-7E533EE34759}" sibTransId="{8CDA4542-A868-47F8-B5B4-153D744669B2}"/>
    <dgm:cxn modelId="{B44858BB-CE64-48B4-8725-48AB3EA98DF6}" srcId="{AC855CFC-52E0-4C24-8F22-112A8A0D48AF}" destId="{D0B85D50-00CC-4549-A59E-6DA0E9251555}" srcOrd="2" destOrd="0" parTransId="{D84D04A0-2B35-484F-A208-83F78E49A71C}" sibTransId="{77B9A408-C148-4439-9D74-CE19458419C5}"/>
    <dgm:cxn modelId="{61D2CE22-53BF-47D0-B3ED-6F8D07ED72B0}" srcId="{AC855CFC-52E0-4C24-8F22-112A8A0D48AF}" destId="{A42DB9F9-7B47-4369-B6E6-E93A420A0317}" srcOrd="0" destOrd="0" parTransId="{E038C9FD-46EF-4DDB-BD61-5BB4BD63D23B}" sibTransId="{014D2C6C-DB9D-4B51-9769-C3A4FF2978F6}"/>
    <dgm:cxn modelId="{D21557FF-D25F-40FF-AA65-7FE8C1164A0A}" type="presOf" srcId="{AC855CFC-52E0-4C24-8F22-112A8A0D48AF}" destId="{4BDCE2AB-194A-4FB2-BF14-85A69B10EC90}" srcOrd="0" destOrd="0" presId="urn:microsoft.com/office/officeart/2009/layout/CircleArrowProcess"/>
    <dgm:cxn modelId="{A7F990FE-C058-4CA9-A897-2B57EF040145}" type="presOf" srcId="{175E6C2F-F516-43DB-B92F-FBD0100C542C}" destId="{CA8922FF-8E10-4E5D-937C-D473158C7171}" srcOrd="0" destOrd="0" presId="urn:microsoft.com/office/officeart/2009/layout/CircleArrowProcess"/>
    <dgm:cxn modelId="{2F8C2F02-0F40-477A-A1D8-7D8742DA506D}" type="presParOf" srcId="{4BDCE2AB-194A-4FB2-BF14-85A69B10EC90}" destId="{B9B2A006-B38F-457B-88B1-2151DBFC5233}" srcOrd="0" destOrd="0" presId="urn:microsoft.com/office/officeart/2009/layout/CircleArrowProcess"/>
    <dgm:cxn modelId="{ABD5C306-2A5C-4FFB-8C49-7E66D4AF3681}" type="presParOf" srcId="{B9B2A006-B38F-457B-88B1-2151DBFC5233}" destId="{BFD0CED9-85CB-4954-8A3A-0F95D96B6D25}" srcOrd="0" destOrd="0" presId="urn:microsoft.com/office/officeart/2009/layout/CircleArrowProcess"/>
    <dgm:cxn modelId="{8271B760-09EF-4A3A-94C3-719BF218A8C2}" type="presParOf" srcId="{4BDCE2AB-194A-4FB2-BF14-85A69B10EC90}" destId="{1A202D18-C961-4731-84DF-B103FD79E434}" srcOrd="1" destOrd="0" presId="urn:microsoft.com/office/officeart/2009/layout/CircleArrowProcess"/>
    <dgm:cxn modelId="{05E0147A-962E-4225-93D0-15FB67F87763}" type="presParOf" srcId="{4BDCE2AB-194A-4FB2-BF14-85A69B10EC90}" destId="{E370FDE7-D88B-4BE9-8B0C-F5B25B02696E}" srcOrd="2" destOrd="0" presId="urn:microsoft.com/office/officeart/2009/layout/CircleArrowProcess"/>
    <dgm:cxn modelId="{1ED33F4E-DD6C-4AA6-A4CC-8EDD281A13CD}" type="presParOf" srcId="{E370FDE7-D88B-4BE9-8B0C-F5B25B02696E}" destId="{9DA82330-1851-439D-B77C-14C407FC0644}" srcOrd="0" destOrd="0" presId="urn:microsoft.com/office/officeart/2009/layout/CircleArrowProcess"/>
    <dgm:cxn modelId="{2A558E77-5F1C-4FF1-9BA2-2125258D16A8}" type="presParOf" srcId="{4BDCE2AB-194A-4FB2-BF14-85A69B10EC90}" destId="{CA8922FF-8E10-4E5D-937C-D473158C7171}" srcOrd="3" destOrd="0" presId="urn:microsoft.com/office/officeart/2009/layout/CircleArrowProcess"/>
    <dgm:cxn modelId="{AEBEA4AE-4636-45E8-9E0F-B10EEEA26EF6}" type="presParOf" srcId="{4BDCE2AB-194A-4FB2-BF14-85A69B10EC90}" destId="{8054413B-1E6D-4FAD-A643-F60335ACD2A5}" srcOrd="4" destOrd="0" presId="urn:microsoft.com/office/officeart/2009/layout/CircleArrowProcess"/>
    <dgm:cxn modelId="{C2B8AB4E-E1FF-4FB4-A9C5-D255087482B3}" type="presParOf" srcId="{8054413B-1E6D-4FAD-A643-F60335ACD2A5}" destId="{57EA3B0E-4E57-4112-9720-4D927F2568D1}" srcOrd="0" destOrd="0" presId="urn:microsoft.com/office/officeart/2009/layout/CircleArrowProcess"/>
    <dgm:cxn modelId="{81388C41-CCE8-4D41-A8A1-07320EDD0E87}" type="presParOf" srcId="{4BDCE2AB-194A-4FB2-BF14-85A69B10EC90}" destId="{5A8659F8-CACB-4581-A9CC-9D78DD65D1C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24C2B8-3906-4918-9E53-0C13C99576BD}">
      <dsp:nvSpPr>
        <dsp:cNvPr id="0" name=""/>
        <dsp:cNvSpPr/>
      </dsp:nvSpPr>
      <dsp:spPr>
        <a:xfrm>
          <a:off x="-5116967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8FAD5-29AC-4701-842D-277A48E3338A}">
      <dsp:nvSpPr>
        <dsp:cNvPr id="0" name=""/>
        <dsp:cNvSpPr/>
      </dsp:nvSpPr>
      <dsp:spPr>
        <a:xfrm>
          <a:off x="628203" y="452596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Имплицитное обучения</a:t>
          </a:r>
          <a:endParaRPr lang="ru-RU" sz="2700" kern="1200" dirty="0"/>
        </a:p>
      </dsp:txBody>
      <dsp:txXfrm>
        <a:off x="628203" y="452596"/>
        <a:ext cx="7538938" cy="905192"/>
      </dsp:txXfrm>
    </dsp:sp>
    <dsp:sp modelId="{44C14649-8A58-4E62-B2EB-B67C47EE747A}">
      <dsp:nvSpPr>
        <dsp:cNvPr id="0" name=""/>
        <dsp:cNvSpPr/>
      </dsp:nvSpPr>
      <dsp:spPr>
        <a:xfrm>
          <a:off x="62458" y="339447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A079EA-B6B1-47CB-A7C9-729835B36BB7}">
      <dsp:nvSpPr>
        <dsp:cNvPr id="0" name=""/>
        <dsp:cNvSpPr/>
      </dsp:nvSpPr>
      <dsp:spPr>
        <a:xfrm>
          <a:off x="957241" y="1810385"/>
          <a:ext cx="7209900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Разработка Ф.Н. Козырева, РХГА</a:t>
          </a:r>
          <a:endParaRPr lang="ru-RU" sz="2700" kern="1200" dirty="0"/>
        </a:p>
      </dsp:txBody>
      <dsp:txXfrm>
        <a:off x="957241" y="1810385"/>
        <a:ext cx="7209900" cy="905192"/>
      </dsp:txXfrm>
    </dsp:sp>
    <dsp:sp modelId="{A2698695-CB15-409F-9539-E24392CCC65B}">
      <dsp:nvSpPr>
        <dsp:cNvPr id="0" name=""/>
        <dsp:cNvSpPr/>
      </dsp:nvSpPr>
      <dsp:spPr>
        <a:xfrm>
          <a:off x="391495" y="1697236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4DC6C-2905-4F77-86DA-5A1CF6E48EDF}">
      <dsp:nvSpPr>
        <dsp:cNvPr id="0" name=""/>
        <dsp:cNvSpPr/>
      </dsp:nvSpPr>
      <dsp:spPr>
        <a:xfrm>
          <a:off x="628203" y="3168174"/>
          <a:ext cx="7538938" cy="9051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8497" tIns="68580" rIns="68580" bIns="6858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Искусственные разработки в виду введения курса ОРКСЭ</a:t>
          </a:r>
          <a:endParaRPr lang="ru-RU" sz="2700" kern="1200" dirty="0"/>
        </a:p>
      </dsp:txBody>
      <dsp:txXfrm>
        <a:off x="628203" y="3168174"/>
        <a:ext cx="7538938" cy="905192"/>
      </dsp:txXfrm>
    </dsp:sp>
    <dsp:sp modelId="{3AB539DB-0FDA-4AC3-A9D5-DEEEAC4C4161}">
      <dsp:nvSpPr>
        <dsp:cNvPr id="0" name=""/>
        <dsp:cNvSpPr/>
      </dsp:nvSpPr>
      <dsp:spPr>
        <a:xfrm>
          <a:off x="62458" y="3055025"/>
          <a:ext cx="1131490" cy="11314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0CED9-85CB-4954-8A3A-0F95D96B6D25}">
      <dsp:nvSpPr>
        <dsp:cNvPr id="0" name=""/>
        <dsp:cNvSpPr/>
      </dsp:nvSpPr>
      <dsp:spPr>
        <a:xfrm>
          <a:off x="1896211" y="-331724"/>
          <a:ext cx="3041765" cy="2888582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202D18-C961-4731-84DF-B103FD79E434}">
      <dsp:nvSpPr>
        <dsp:cNvPr id="0" name=""/>
        <dsp:cNvSpPr/>
      </dsp:nvSpPr>
      <dsp:spPr>
        <a:xfrm>
          <a:off x="2392193" y="497591"/>
          <a:ext cx="2058037" cy="6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христология</a:t>
          </a:r>
          <a:endParaRPr lang="ru-RU" sz="2500" kern="1200" dirty="0"/>
        </a:p>
      </dsp:txBody>
      <dsp:txXfrm>
        <a:off x="2392193" y="497591"/>
        <a:ext cx="2058037" cy="625785"/>
      </dsp:txXfrm>
    </dsp:sp>
    <dsp:sp modelId="{9DA82330-1851-439D-B77C-14C407FC0644}">
      <dsp:nvSpPr>
        <dsp:cNvPr id="0" name=""/>
        <dsp:cNvSpPr/>
      </dsp:nvSpPr>
      <dsp:spPr>
        <a:xfrm>
          <a:off x="1215844" y="1028227"/>
          <a:ext cx="3029037" cy="280129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8922FF-8E10-4E5D-937C-D473158C7171}">
      <dsp:nvSpPr>
        <dsp:cNvPr id="0" name=""/>
        <dsp:cNvSpPr/>
      </dsp:nvSpPr>
      <dsp:spPr>
        <a:xfrm>
          <a:off x="1321989" y="1907434"/>
          <a:ext cx="2397119" cy="6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антропология</a:t>
          </a:r>
          <a:endParaRPr lang="ru-RU" sz="2500" kern="1200" dirty="0"/>
        </a:p>
      </dsp:txBody>
      <dsp:txXfrm>
        <a:off x="1321989" y="1907434"/>
        <a:ext cx="2397119" cy="625785"/>
      </dsp:txXfrm>
    </dsp:sp>
    <dsp:sp modelId="{57EA3B0E-4E57-4112-9720-4D927F2568D1}">
      <dsp:nvSpPr>
        <dsp:cNvPr id="0" name=""/>
        <dsp:cNvSpPr/>
      </dsp:nvSpPr>
      <dsp:spPr>
        <a:xfrm>
          <a:off x="2084203" y="2449424"/>
          <a:ext cx="2547152" cy="254114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A8659F8-CACB-4581-A9CC-9D78DD65D1CA}">
      <dsp:nvSpPr>
        <dsp:cNvPr id="0" name=""/>
        <dsp:cNvSpPr/>
      </dsp:nvSpPr>
      <dsp:spPr>
        <a:xfrm>
          <a:off x="1832864" y="3427229"/>
          <a:ext cx="3047291" cy="625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сотерология</a:t>
          </a:r>
          <a:endParaRPr lang="ru-RU" sz="2500" kern="1200" dirty="0"/>
        </a:p>
      </dsp:txBody>
      <dsp:txXfrm>
        <a:off x="1832864" y="3427229"/>
        <a:ext cx="3047291" cy="625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609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16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22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7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017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35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46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3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62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353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88CB-CF7B-4046-87AD-13223230FD06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F212-DBF8-4417-896B-05C87C933E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9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zhoroik.cerkov.ru/" TargetMode="External"/><Relationship Id="rId2" Type="http://schemas.openxmlformats.org/officeDocument/2006/relationships/hyperlink" Target="https://pravobraz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opnm.ru/umk-po-opk-all/" TargetMode="External"/><Relationship Id="rId5" Type="http://schemas.openxmlformats.org/officeDocument/2006/relationships/hyperlink" Target="http://&#1088;&#1091;&#1089;&#1089;&#1082;&#1086;&#1077;-&#1089;&#1083;&#1086;&#1074;&#1086;.&#1088;&#1092;/" TargetMode="External"/><Relationship Id="rId4" Type="http://schemas.openxmlformats.org/officeDocument/2006/relationships/hyperlink" Target="http://pedportal.ne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oro.ru/" TargetMode="External"/><Relationship Id="rId2" Type="http://schemas.openxmlformats.org/officeDocument/2006/relationships/hyperlink" Target="http://www.drof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ic.academic.ru/" TargetMode="External"/><Relationship Id="rId4" Type="http://schemas.openxmlformats.org/officeDocument/2006/relationships/hyperlink" Target="http://www.orthedu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2763738"/>
          </a:xfrm>
        </p:spPr>
        <p:txBody>
          <a:bodyPr>
            <a:normAutofit/>
          </a:bodyPr>
          <a:lstStyle/>
          <a:p>
            <a:r>
              <a:rPr lang="ru-RU" dirty="0" smtClean="0"/>
              <a:t>Теория и методика преподавания религиозной культуры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3157" y="4005064"/>
            <a:ext cx="4032448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магистр педагогики, священник</a:t>
            </a:r>
          </a:p>
          <a:p>
            <a:r>
              <a:rPr lang="ru-RU" dirty="0" smtClean="0"/>
              <a:t>Максим Санников</a:t>
            </a:r>
            <a:endParaRPr lang="ru-RU" dirty="0"/>
          </a:p>
        </p:txBody>
      </p:sp>
      <p:pic>
        <p:nvPicPr>
          <p:cNvPr id="1026" name="Picture 2" descr="C:\Users\Максим\Desktop\OROIKIKON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56992"/>
            <a:ext cx="46805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82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дидактики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Принцип научности - соответствие изучаемого материала тому корпусу научных знаний, который сложился в христианском богословии</a:t>
            </a:r>
          </a:p>
          <a:p>
            <a:r>
              <a:rPr lang="ru-RU" dirty="0" smtClean="0"/>
              <a:t>Принцип системности – реализуется в соответствии преподаваемого материала целям. Задачам и методам изучение ОПК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192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Пример системности </a:t>
            </a:r>
            <a:r>
              <a:rPr lang="ru-RU" dirty="0" smtClean="0"/>
              <a:t>в </a:t>
            </a:r>
            <a:r>
              <a:rPr lang="ru-RU" dirty="0" smtClean="0"/>
              <a:t>учебнике </a:t>
            </a:r>
            <a:r>
              <a:rPr lang="ru-RU" dirty="0" smtClean="0"/>
              <a:t>Андрея Кураева</a:t>
            </a:r>
            <a:endParaRPr lang="ru-RU" dirty="0"/>
          </a:p>
        </p:txBody>
      </p:sp>
      <p:pic>
        <p:nvPicPr>
          <p:cNvPr id="5122" name="Picture 2" descr="C:\Users\Максим\Desktop\book_op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7"/>
            <a:ext cx="300517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25565795"/>
              </p:ext>
            </p:extLst>
          </p:nvPr>
        </p:nvGraphicFramePr>
        <p:xfrm>
          <a:off x="3023980" y="1628800"/>
          <a:ext cx="6096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16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План учебника </a:t>
            </a:r>
            <a:r>
              <a:rPr lang="ru-RU" dirty="0" err="1" smtClean="0"/>
              <a:t>протод</a:t>
            </a:r>
            <a:r>
              <a:rPr lang="ru-RU" dirty="0" smtClean="0"/>
              <a:t>. А. Кураева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556792"/>
            <a:ext cx="4536504" cy="511256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Библия и Евангелие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Проповедь Христа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Христос и Его Крест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Учение о человеке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Добро и зло</a:t>
            </a:r>
          </a:p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Совесть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Подвиг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Заповеди блаженств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Милосердие</a:t>
            </a:r>
          </a:p>
        </p:txBody>
      </p:sp>
      <p:pic>
        <p:nvPicPr>
          <p:cNvPr id="6146" name="Picture 2" descr="C:\Users\Максим\Desktop\30405_0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17646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81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1600200"/>
            <a:ext cx="5050904" cy="452596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6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культуросообразности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проявляется в соответствии текстов, иллюстраций, манеры изложения учебного материала православной традиции, а также в соответствии той культуре, которая знакома учащимся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дидактики</a:t>
            </a:r>
            <a:endParaRPr lang="ru-RU" dirty="0"/>
          </a:p>
        </p:txBody>
      </p:sp>
      <p:pic>
        <p:nvPicPr>
          <p:cNvPr id="7170" name="Picture 2" descr="C:\Users\Максим\Desktop\t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484784"/>
            <a:ext cx="341090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 нарушения принципа </a:t>
            </a:r>
            <a:r>
              <a:rPr lang="ru-RU" dirty="0" err="1" smtClean="0"/>
              <a:t>культуросообразности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Одежда и речь персонажей искусственно состарена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для подражания жили в прошлых веках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связи излагаемого материала с реалиями современного мира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1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прородосообразности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реализуется в соответствии учебного материала и методов изложения особенностям детской физиологии и психики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принципы дидактики</a:t>
            </a:r>
            <a:endParaRPr lang="ru-RU" dirty="0"/>
          </a:p>
        </p:txBody>
      </p:sp>
      <p:pic>
        <p:nvPicPr>
          <p:cNvPr id="8195" name="Picture 3" descr="C:\Users\Максим\Desktop\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276872"/>
            <a:ext cx="4095751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4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Особенные дидактические методы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669979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Христоцентричность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центр изучения культуры православия является факт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Боговоплощения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Иерархичность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строгая иерархия целей и смыслов изучения материала религиозной культуры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Другодоминантность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реализуется в знакомстве учащихся с позицией другого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Антиномичность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заключается в изучении единства двух взаимно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протиповоложных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суждений</a:t>
            </a:r>
          </a:p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Незавершимость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реализуется в методике преподавания ОПК признанием конечной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непостежимости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изучаемых предметов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7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Специфическая особенность преподавания ОПК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00200"/>
            <a:ext cx="3888432" cy="4525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абстрактных понятий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учебного курса на формирование ценностных представлений учащихся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Максим\Desktop\a_3bbcd1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65522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29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Разнообразные средства обучения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4184719" cy="463711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Наглядность. 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правило дидактики гласит, что наглядность должна составлять единый комплекс с учебником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Максим\Desktop\uley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17" y="1628800"/>
            <a:ext cx="437448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38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Учебные пособия по ОПК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Янушкевичене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О.Л., Васечко Ю.С., протоирей Виктор Дорофеев, Яшина О.Н. 4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ООО «Русское слово-учебник».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Кураев А.В.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ООО «Издательство Просвещение»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Костюкова Т.А.,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Воскресенский О.В., Савченко К.В. и др. 4 (4-5) «ООО Дрофа»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Бородина А.В.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ООО «Русское слово-учебник»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Шевченко Л.Л.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4-5 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 «ООО Центр поддержки культурно-исторических традиций Отечества»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Виноградова Н.Ф.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Власенко В.И., Поляков А.В. – не прошел конфессиональную проверку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29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Теоретические основы преподавания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12038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382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</a:t>
            </a:r>
            <a:r>
              <a:rPr lang="ru-RU" b="1" dirty="0" err="1"/>
              <a:t>культуры.Янушкевичене</a:t>
            </a:r>
            <a:r>
              <a:rPr lang="ru-RU" b="1" dirty="0"/>
              <a:t> О.Л</a:t>
            </a:r>
            <a:r>
              <a:rPr lang="ru-RU" b="1" dirty="0" smtClean="0"/>
              <a:t>. и др.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59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примеров из обыденной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доступно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иллюстрирована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суть ценностей православной веры для младших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возрастным особенностям обучающихся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православного христианства, особенности 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обрядности;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всей полноте идею христианской любви к ближнему, способствует принятию нравственных заповедей христианства через повседневную практическую деятельность обучающихся.</a:t>
            </a:r>
          </a:p>
        </p:txBody>
      </p:sp>
      <p:pic>
        <p:nvPicPr>
          <p:cNvPr id="1026" name="Picture 2" descr="C:\Users\Максим\Desktop\17780_Rel_YanVa_U_4_FGOS_Ob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3" y="1556792"/>
            <a:ext cx="2808312" cy="41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3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Кураев А.В. 4 </a:t>
            </a:r>
            <a:r>
              <a:rPr lang="ru-RU" b="1" dirty="0" err="1"/>
              <a:t>кл</a:t>
            </a:r>
            <a:r>
              <a:rPr lang="ru-RU" b="1" dirty="0"/>
              <a:t>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Издательство Просвещение»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09518" y="1600200"/>
            <a:ext cx="5577282" cy="4525963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знакомит учащихся с основами православной культуры, раскрывает её значение и роль в жизни людей — в формировании личности человека, его отношения к миру и людям, поведения в повседневной жизни. </a:t>
            </a:r>
          </a:p>
        </p:txBody>
      </p:sp>
      <p:pic>
        <p:nvPicPr>
          <p:cNvPr id="2050" name="Picture 2" descr="C:\Users\Максим\Desktop\ind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8" y="1628800"/>
            <a:ext cx="249361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8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культуры. Костюкова Т.А</a:t>
            </a:r>
            <a:r>
              <a:rPr lang="ru-RU" b="1" dirty="0" smtClean="0"/>
              <a:t>. и др.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1600200"/>
            <a:ext cx="59150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УМК входит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приложение, размещенное на сайте издательства «Дрофа», а также рабочая программа и методическое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готовился к изданию при плотном взаимодействии авторов,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сотрудниками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ошибки и неточности, имевшие место в первоначальном варианте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учебнике содержится живая и доступная информация о православной культуре, актуальных вопросах жизни православного христианина и Церкви.</a:t>
            </a:r>
          </a:p>
        </p:txBody>
      </p:sp>
      <p:pic>
        <p:nvPicPr>
          <p:cNvPr id="3074" name="Picture 2" descr="C:\Users\Максим\Desktop\4617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941"/>
            <a:ext cx="267652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культуры. Бородина А.В.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412778"/>
            <a:ext cx="5482952" cy="5445222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рассчитан на 34 часа учебного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тексте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мысль о необходимости уважения к собственной культуре и традициям, необходимости понять и принять морально-нравственные ценности, веками составлявшие духовную основу русской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цивилизации;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 не только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ОПК,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 с выдающимися достижениями православного искусства: памятниками иконописи, произведениями ремесел, занимательно рассказывает о традициях церковного пения и колокольного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звона;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Максим\Desktop\17765_Rel_Borod_U_5_Obl_New_bez_F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2808312" cy="40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09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культуры. Бородина А.В.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600200"/>
            <a:ext cx="555496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Методический аппарат учебника направлен на воспитание умения соотносить нравственные формы поведения с нормами православной религиозной культуры, предусматривает развитие у обучающихся основ проектной деятельности.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снабжен яркими цветными иллюстрациями, написан простым доступным языком.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учебнику изданы: программа, рабочая программа, рабочая тетрадь, методическое пособие, диск с презентациями к урокам. Готовится к изданию электронный вариант учебника.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Максим\Desktop\17765_Rel_Borod_U_5_Obl_New_bez_FG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7"/>
            <a:ext cx="2808312" cy="408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46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культуры Шевченко Л.Л. 4-5 </a:t>
            </a:r>
            <a:r>
              <a:rPr lang="ru-RU" b="1" dirty="0" err="1"/>
              <a:t>кл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600200"/>
            <a:ext cx="5482952" cy="45259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Культурологический характер отбора материала позволяет рассматривать православную культуру в социокультурном контексте истории России, учитывая возможности восприятия современных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предназначен для использования в системе основного и дополнительного образования в качестве общего ознакомительного курса по истории религиозной культуры (православной культуры).</a:t>
            </a:r>
          </a:p>
        </p:txBody>
      </p:sp>
      <p:pic>
        <p:nvPicPr>
          <p:cNvPr id="5122" name="Picture 2" descr="C:\Users\Максим\Desktop\9676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7565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99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Основы православной культуры Шевченко Л.Л. 4-5 </a:t>
            </a:r>
            <a:r>
              <a:rPr lang="ru-RU" b="1" dirty="0" err="1"/>
              <a:t>кл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разработан на основе учебных материалов и опыта преподавания предмета «Основы православной культуры» по авторским учебно-методическим комплектам «Православная культура» для 1-10 годов обучения в 55 регионах РФ, странах СНГ, зарубежных странах в 2003-2009 гг. и рекомендованных Министерством образования Московской области, Управлениями образования Белгородской, Тверской, Калининградской и др. областей РФ,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СОРОиК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Picture 2" descr="C:\Users\Максим\Desktop\9676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75652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3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Сайт </a:t>
            </a:r>
            <a:r>
              <a:rPr lang="ru-RU" dirty="0" err="1" smtClean="0"/>
              <a:t>СОРОиК</a:t>
            </a:r>
            <a:r>
              <a:rPr lang="ru-RU" dirty="0" smtClean="0"/>
              <a:t> –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pravobraz.ru</a:t>
            </a:r>
            <a:endParaRPr lang="ru-RU" dirty="0" smtClean="0"/>
          </a:p>
          <a:p>
            <a:pPr algn="ctr"/>
            <a:r>
              <a:rPr lang="ru-RU" dirty="0" smtClean="0"/>
              <a:t>Сайт </a:t>
            </a:r>
            <a:r>
              <a:rPr lang="ru-RU" dirty="0" err="1" smtClean="0"/>
              <a:t>Иж</a:t>
            </a:r>
            <a:r>
              <a:rPr lang="ru-RU" dirty="0" smtClean="0"/>
              <a:t> ОРОиК – </a:t>
            </a:r>
            <a:r>
              <a:rPr lang="en-US" dirty="0" smtClean="0">
                <a:hlinkClick r:id="rId3"/>
              </a:rPr>
              <a:t>www.izhoroik.cerkov.ru</a:t>
            </a:r>
            <a:endParaRPr lang="en-US" dirty="0" smtClean="0"/>
          </a:p>
          <a:p>
            <a:pPr algn="ctr"/>
            <a:r>
              <a:rPr lang="ru-RU" dirty="0" smtClean="0"/>
              <a:t>Библиотека материалов для учителей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pedportal.net</a:t>
            </a:r>
            <a:endParaRPr lang="ru-RU" dirty="0" smtClean="0"/>
          </a:p>
          <a:p>
            <a:pPr algn="ctr"/>
            <a:r>
              <a:rPr lang="ru-RU" dirty="0" smtClean="0"/>
              <a:t>Мультимедийные приложения к УМК - </a:t>
            </a:r>
            <a:r>
              <a:rPr lang="en-US" dirty="0">
                <a:hlinkClick r:id="rId5"/>
              </a:rPr>
              <a:t>http://</a:t>
            </a:r>
            <a:r>
              <a:rPr lang="ru-RU" dirty="0" smtClean="0">
                <a:hlinkClick r:id="rId5"/>
              </a:rPr>
              <a:t>русское-</a:t>
            </a:r>
            <a:r>
              <a:rPr lang="ru-RU" dirty="0" err="1" smtClean="0">
                <a:hlinkClick r:id="rId5"/>
              </a:rPr>
              <a:t>слово.рф</a:t>
            </a:r>
            <a:endParaRPr lang="ru-RU" dirty="0" smtClean="0"/>
          </a:p>
          <a:p>
            <a:pPr algn="ctr"/>
            <a:r>
              <a:rPr lang="ru-RU" dirty="0" smtClean="0"/>
              <a:t>Методические пособия - </a:t>
            </a:r>
            <a:r>
              <a:rPr lang="en-US" dirty="0">
                <a:hlinkClick r:id="rId6"/>
              </a:rPr>
              <a:t>http://oopnm.ru/umk-po-opk-all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5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Методические пособия и рекомендации -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www.drofa.ru</a:t>
            </a:r>
            <a:endParaRPr lang="ru-RU" dirty="0" smtClean="0"/>
          </a:p>
          <a:p>
            <a:pPr algn="ctr"/>
            <a:r>
              <a:rPr lang="ru-RU" dirty="0" smtClean="0"/>
              <a:t>Доп. Литература по курсу</a:t>
            </a:r>
          </a:p>
          <a:p>
            <a:pPr algn="ctr"/>
            <a:r>
              <a:rPr lang="ru-RU" dirty="0" smtClean="0"/>
              <a:t>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eoro.ru</a:t>
            </a:r>
            <a:endParaRPr lang="ru-RU" dirty="0" smtClean="0"/>
          </a:p>
          <a:p>
            <a:pPr algn="ctr"/>
            <a:r>
              <a:rPr lang="ru-RU" dirty="0" smtClean="0"/>
              <a:t>Учебные и методологические рекомендации по УМК -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www.orthedu.ru</a:t>
            </a:r>
            <a:endParaRPr lang="ru-RU" dirty="0" smtClean="0"/>
          </a:p>
          <a:p>
            <a:pPr algn="ctr"/>
            <a:r>
              <a:rPr lang="ru-RU" dirty="0" smtClean="0"/>
              <a:t>Литература по учебному курсу -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dic.academic.ru</a:t>
            </a:r>
            <a:endParaRPr lang="ru-RU" dirty="0" smtClean="0"/>
          </a:p>
          <a:p>
            <a:pPr algn="ctr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09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Имплицитное обучение</a:t>
            </a:r>
            <a:endParaRPr lang="ru-RU" dirty="0"/>
          </a:p>
        </p:txBody>
      </p:sp>
      <p:pic>
        <p:nvPicPr>
          <p:cNvPr id="2050" name="Picture 2" descr="C:\Users\Максим\Desktop\Безымян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30337"/>
            <a:ext cx="8208912" cy="467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82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Обучение основам православной культуры в теории Ф.Н. Козырева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7"/>
            <a:ext cx="4546848" cy="367240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учебного предмета определяют теоретики и учителя, но не носители конкретной религиозной традиции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1. Диск Д\картины\Нестеров. Видение отроку Варфоломе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2132856"/>
            <a:ext cx="3873493" cy="298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62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5962674"/>
          </a:xfrm>
        </p:spPr>
        <p:txBody>
          <a:bodyPr/>
          <a:lstStyle/>
          <a:p>
            <a:r>
              <a:rPr lang="ru-RU" dirty="0" smtClean="0"/>
              <a:t>Предмет Основы православной культуры изучает </a:t>
            </a:r>
            <a:r>
              <a:rPr lang="ru-RU" b="1" dirty="0" smtClean="0"/>
              <a:t>культуру православной традиции</a:t>
            </a:r>
            <a:endParaRPr lang="ru-RU" b="1" dirty="0"/>
          </a:p>
        </p:txBody>
      </p:sp>
      <p:pic>
        <p:nvPicPr>
          <p:cNvPr id="4" name="Picture 3" descr="04_baptism-of-russ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65848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8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православной традиции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Она в церковь впервые внесла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Дитя, находились внутри из числа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людей, находившихся там постоянно,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Святой Симеон и пророчица Анна.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старец воспринял Младенца из рук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Марии; и три человека вокруг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Младенца стояли, как зыбкая рама,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 утро, затеряны в сумраке храма.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Тот храм обступал их, как замерший лес.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взглядов людей и от взоров небес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вершины скрывали, сумев распластаться,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 утро Марию, пророчицу, старца.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 Бродский «Сретение»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723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Культура православной традиции</a:t>
            </a:r>
            <a:endParaRPr lang="ru-RU" dirty="0"/>
          </a:p>
        </p:txBody>
      </p:sp>
      <p:pic>
        <p:nvPicPr>
          <p:cNvPr id="3074" name="Picture 2" descr="C:\Users\Максим\Desktop\troit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7"/>
            <a:ext cx="3240360" cy="369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7"/>
            <a:ext cx="4738895" cy="369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45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5121"/>
            <a:ext cx="8229600" cy="1143000"/>
          </a:xfrm>
        </p:spPr>
        <p:txBody>
          <a:bodyPr/>
          <a:lstStyle/>
          <a:p>
            <a:r>
              <a:rPr lang="ru-RU" dirty="0" smtClean="0"/>
              <a:t>Теория преподавания ОПК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154076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Тесно связанна с изучением содержания православной вероучительной традиции представленного в богословии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9249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Специфика преподавания ОПК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04245" y="4437112"/>
            <a:ext cx="8229600" cy="15407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Выражена в культурных проявлениях и этических ориентирах, изучаемых на материале христианской традиции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принципы ОПК</a:t>
            </a:r>
            <a:endParaRPr lang="ru-RU" dirty="0"/>
          </a:p>
        </p:txBody>
      </p:sp>
      <p:pic>
        <p:nvPicPr>
          <p:cNvPr id="4098" name="Picture 2" descr="C:\Users\Максим\Desktop\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528392" cy="27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616308" y="2420888"/>
            <a:ext cx="6211416" cy="4752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Научность, системность, </a:t>
            </a:r>
            <a:r>
              <a:rPr lang="ru-RU" dirty="0" err="1" smtClean="0"/>
              <a:t>культуросообразность</a:t>
            </a:r>
            <a:r>
              <a:rPr lang="ru-RU" dirty="0" smtClean="0"/>
              <a:t>, последовательность изложения, особые принципы дидактики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881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Теория и методика преподавания религиозной культуры в школе</vt:lpstr>
      <vt:lpstr>Теоретические основы преподавания</vt:lpstr>
      <vt:lpstr>Имплицитное обучение</vt:lpstr>
      <vt:lpstr>Обучение основам православной культуры в теории Ф.Н. Козырева</vt:lpstr>
      <vt:lpstr>Предмет Основы православной культуры изучает культуру православной традиции</vt:lpstr>
      <vt:lpstr>Культура православной традиции</vt:lpstr>
      <vt:lpstr>Культура православной традиции</vt:lpstr>
      <vt:lpstr>Теория преподавания ОПК</vt:lpstr>
      <vt:lpstr>Методические принципы ОПК</vt:lpstr>
      <vt:lpstr>Основные принципы дидактики</vt:lpstr>
      <vt:lpstr>Пример системности в учебнике Андрея Кураева</vt:lpstr>
      <vt:lpstr>План учебника протод. А. Кураева</vt:lpstr>
      <vt:lpstr>Основные принципы дидактики</vt:lpstr>
      <vt:lpstr>Пример нарушения принципа культуросообразности</vt:lpstr>
      <vt:lpstr>Основные принципы дидактики</vt:lpstr>
      <vt:lpstr>Особенные дидактические методы</vt:lpstr>
      <vt:lpstr>Специфическая особенность преподавания ОПК</vt:lpstr>
      <vt:lpstr>Разнообразные средства обучения</vt:lpstr>
      <vt:lpstr>Учебные пособия по ОПК</vt:lpstr>
      <vt:lpstr>Основы православной культуры.Янушкевичене О.Л. и др.</vt:lpstr>
      <vt:lpstr>Кураев А.В. 4 кл.  «Издательство Просвещение»</vt:lpstr>
      <vt:lpstr>Основы православной культуры. Костюкова Т.А. и др.</vt:lpstr>
      <vt:lpstr>Основы православной культуры. Бородина А.В. </vt:lpstr>
      <vt:lpstr>Основы православной культуры. Бородина А.В. </vt:lpstr>
      <vt:lpstr>Основы православной культуры Шевченко Л.Л. 4-5 кл.</vt:lpstr>
      <vt:lpstr>Основы православной культуры Шевченко Л.Л. 4-5 кл.</vt:lpstr>
      <vt:lpstr>Полезные ресурсы</vt:lpstr>
      <vt:lpstr>Полезные ресурсы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и методика преподавания религиозной культуры в школе</dc:title>
  <dc:creator>Максим</dc:creator>
  <cp:lastModifiedBy>Максим</cp:lastModifiedBy>
  <cp:revision>22</cp:revision>
  <dcterms:created xsi:type="dcterms:W3CDTF">2016-03-22T18:03:00Z</dcterms:created>
  <dcterms:modified xsi:type="dcterms:W3CDTF">2016-03-23T08:29:57Z</dcterms:modified>
</cp:coreProperties>
</file>